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295" r:id="rId4"/>
    <p:sldId id="280" r:id="rId5"/>
    <p:sldId id="296" r:id="rId6"/>
    <p:sldId id="294" r:id="rId7"/>
  </p:sldIdLst>
  <p:sldSz cx="9144000" cy="6858000" type="screen4x3"/>
  <p:notesSz cx="6797675" cy="99282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cília" initials="C" lastIdx="18" clrIdx="0"/>
  <p:cmAuthor id="1" name="aguedes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8080"/>
    <a:srgbClr val="00CC99"/>
    <a:srgbClr val="CC99FF"/>
    <a:srgbClr val="339933"/>
    <a:srgbClr val="663300"/>
    <a:srgbClr val="0000FF"/>
    <a:srgbClr val="CC3300"/>
    <a:srgbClr val="FF0066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389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9EBC-8542-4866-8BBE-5F8EB2870C3A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6B16-2012-416F-8779-9275F06B473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18432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69691-A6E9-4D68-B1B4-F98293D5AA2D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B8E73-7D71-41C6-8C99-FE1AFA63D3D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9820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8113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8780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878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8780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878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B8E73-7D71-41C6-8C99-FE1AFA63D3D1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5878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FF35F-3B06-4FCD-A495-AB6F64367368}" type="datetimeFigureOut">
              <a:rPr lang="pt-PT" smtClean="0"/>
              <a:pPr/>
              <a:t>22-08-2014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0D4D64-8A63-4D9D-9B96-43E708B93DA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936817"/>
            <a:ext cx="7740351" cy="522058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Classes </a:t>
            </a:r>
            <a: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fechadas</a:t>
            </a:r>
            <a:b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</a:t>
            </a:r>
            <a: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palavras:</a:t>
            </a:r>
            <a:b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t-PT" sz="60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PT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 o pronome;</a:t>
            </a:r>
            <a:r>
              <a:rPr lang="pt-P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t-P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P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t-P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pt-P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94" y="5589240"/>
            <a:ext cx="35055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58066"/>
            <a:ext cx="7467062" cy="317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hamada rectangular arredondada 6"/>
          <p:cNvSpPr/>
          <p:nvPr/>
        </p:nvSpPr>
        <p:spPr>
          <a:xfrm>
            <a:off x="1259632" y="4716690"/>
            <a:ext cx="5616624" cy="1736646"/>
          </a:xfrm>
          <a:prstGeom prst="wedgeRoundRectCallout">
            <a:avLst>
              <a:gd name="adj1" fmla="val -882"/>
              <a:gd name="adj2" fmla="val -119075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2400" dirty="0" smtClean="0"/>
              <a:t>     As classes fechadas de palavras são constituídas por </a:t>
            </a:r>
            <a:r>
              <a:rPr lang="pt-PT" sz="2400" b="1" dirty="0" smtClean="0"/>
              <a:t>um número limitado</a:t>
            </a:r>
            <a:r>
              <a:rPr lang="pt-PT" sz="2400" dirty="0" smtClean="0"/>
              <a:t> de palavras e raramente recebem novos membros. </a:t>
            </a:r>
          </a:p>
        </p:txBody>
      </p:sp>
      <p:sp>
        <p:nvSpPr>
          <p:cNvPr id="10" name="Chamada rectangular arredondada 9"/>
          <p:cNvSpPr/>
          <p:nvPr/>
        </p:nvSpPr>
        <p:spPr>
          <a:xfrm>
            <a:off x="3203848" y="349359"/>
            <a:ext cx="2880320" cy="1736646"/>
          </a:xfrm>
          <a:prstGeom prst="wedgeRoundRectCallout">
            <a:avLst>
              <a:gd name="adj1" fmla="val 35263"/>
              <a:gd name="adj2" fmla="val 72669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355600"/>
            <a:r>
              <a:rPr lang="pt-PT" sz="2400" dirty="0" smtClean="0"/>
              <a:t>	O que entende por classes fechadas de palavras?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04664"/>
            <a:ext cx="727280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rredondar Rectângulo de Canto do Mesmo Lado 14"/>
          <p:cNvSpPr/>
          <p:nvPr/>
        </p:nvSpPr>
        <p:spPr>
          <a:xfrm>
            <a:off x="3203848" y="6120839"/>
            <a:ext cx="3240360" cy="548521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as preposições </a:t>
            </a:r>
            <a:endParaRPr lang="pt-PT" sz="2800" b="1" dirty="0"/>
          </a:p>
        </p:txBody>
      </p:sp>
      <p:sp>
        <p:nvSpPr>
          <p:cNvPr id="16" name="Arredondar Rectângulo de Canto do Mesmo Lado 15"/>
          <p:cNvSpPr/>
          <p:nvPr/>
        </p:nvSpPr>
        <p:spPr>
          <a:xfrm>
            <a:off x="5148064" y="5400759"/>
            <a:ext cx="3240360" cy="548521"/>
          </a:xfrm>
          <a:prstGeom prst="round2Same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as conjunções</a:t>
            </a:r>
          </a:p>
        </p:txBody>
      </p:sp>
      <p:sp>
        <p:nvSpPr>
          <p:cNvPr id="17" name="Arredondar Rectângulo de Canto do Mesmo Lado 16"/>
          <p:cNvSpPr/>
          <p:nvPr/>
        </p:nvSpPr>
        <p:spPr>
          <a:xfrm>
            <a:off x="5148064" y="4725144"/>
            <a:ext cx="3240360" cy="483989"/>
          </a:xfrm>
          <a:prstGeom prst="round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400" b="1" dirty="0" smtClean="0"/>
              <a:t>Os quantificadores</a:t>
            </a:r>
            <a:endParaRPr lang="pt-PT" sz="2400" b="1" dirty="0"/>
          </a:p>
        </p:txBody>
      </p:sp>
      <p:sp>
        <p:nvSpPr>
          <p:cNvPr id="18" name="Arredondar Rectângulo de Canto do Mesmo Lado 17"/>
          <p:cNvSpPr/>
          <p:nvPr/>
        </p:nvSpPr>
        <p:spPr>
          <a:xfrm>
            <a:off x="971600" y="5400759"/>
            <a:ext cx="3240360" cy="548521"/>
          </a:xfrm>
          <a:prstGeom prst="round2Same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os determinantes</a:t>
            </a:r>
            <a:endParaRPr lang="pt-PT" sz="2800" b="1" dirty="0"/>
          </a:p>
        </p:txBody>
      </p:sp>
      <p:sp>
        <p:nvSpPr>
          <p:cNvPr id="19" name="Arredondar Rectângulo de Canto do Mesmo Lado 18"/>
          <p:cNvSpPr/>
          <p:nvPr/>
        </p:nvSpPr>
        <p:spPr>
          <a:xfrm>
            <a:off x="971600" y="4680679"/>
            <a:ext cx="3168352" cy="548521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os pronomes</a:t>
            </a:r>
            <a:endParaRPr lang="pt-PT" sz="2800" b="1" dirty="0"/>
          </a:p>
        </p:txBody>
      </p:sp>
      <p:sp>
        <p:nvSpPr>
          <p:cNvPr id="20" name="Chamada rectangular arredondada 19"/>
          <p:cNvSpPr/>
          <p:nvPr/>
        </p:nvSpPr>
        <p:spPr>
          <a:xfrm>
            <a:off x="755576" y="3356992"/>
            <a:ext cx="2916832" cy="1328023"/>
          </a:xfrm>
          <a:prstGeom prst="wedgeRoundRectCallout">
            <a:avLst>
              <a:gd name="adj1" fmla="val 57276"/>
              <a:gd name="adj2" fmla="val -13614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400" dirty="0" smtClean="0"/>
              <a:t>   As classes fechadas de palavras são:</a:t>
            </a:r>
            <a:endParaRPr lang="pt-PT" sz="2400" dirty="0"/>
          </a:p>
        </p:txBody>
      </p:sp>
      <p:sp>
        <p:nvSpPr>
          <p:cNvPr id="21" name="Chamada rectangular arredondada 20"/>
          <p:cNvSpPr/>
          <p:nvPr/>
        </p:nvSpPr>
        <p:spPr>
          <a:xfrm>
            <a:off x="5868144" y="2852936"/>
            <a:ext cx="3096344" cy="1328023"/>
          </a:xfrm>
          <a:prstGeom prst="wedgeRoundRectCallout">
            <a:avLst>
              <a:gd name="adj1" fmla="val -53749"/>
              <a:gd name="adj2" fmla="val -12491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2400" dirty="0" smtClean="0"/>
              <a:t>  E quais são as classes fechadas de palavras?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mada rectangular arredondada 9"/>
          <p:cNvSpPr/>
          <p:nvPr/>
        </p:nvSpPr>
        <p:spPr>
          <a:xfrm>
            <a:off x="467544" y="1666183"/>
            <a:ext cx="4572000" cy="919401"/>
          </a:xfrm>
          <a:prstGeom prst="wedgeRoundRectCallout">
            <a:avLst>
              <a:gd name="adj1" fmla="val 62305"/>
              <a:gd name="adj2" fmla="val -31075"/>
              <a:gd name="adj3" fmla="val 16667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pt-PT" sz="2400" dirty="0" smtClean="0"/>
              <a:t>  Os </a:t>
            </a:r>
            <a:r>
              <a:rPr lang="pt-PT" sz="2400" b="1" dirty="0" smtClean="0"/>
              <a:t>pronomes</a:t>
            </a:r>
            <a:r>
              <a:rPr lang="pt-PT" sz="2400" dirty="0" smtClean="0"/>
              <a:t> substituem nomes, adjetivos ou frases…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1115616" y="3068960"/>
            <a:ext cx="74168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/>
              <a:t>Ex.: </a:t>
            </a:r>
          </a:p>
          <a:p>
            <a:endParaRPr lang="pt-PT" sz="1000" b="1" dirty="0" smtClean="0"/>
          </a:p>
          <a:p>
            <a:r>
              <a:rPr lang="pt-PT" sz="2400" i="1" u="sng" dirty="0" smtClean="0"/>
              <a:t>O Vasco e o André</a:t>
            </a:r>
            <a:r>
              <a:rPr lang="pt-PT" sz="2400" i="1" dirty="0" smtClean="0"/>
              <a:t> já chegaram. </a:t>
            </a:r>
            <a:r>
              <a:rPr lang="pt-PT" sz="2400" b="1" i="1" dirty="0" smtClean="0"/>
              <a:t>Eles</a:t>
            </a:r>
            <a:r>
              <a:rPr lang="pt-PT" sz="2400" i="1" dirty="0" smtClean="0"/>
              <a:t> estão a lanchar.</a:t>
            </a:r>
          </a:p>
          <a:p>
            <a:r>
              <a:rPr lang="pt-PT" sz="2400" i="1" dirty="0" smtClean="0"/>
              <a:t>  </a:t>
            </a:r>
          </a:p>
          <a:p>
            <a:r>
              <a:rPr lang="pt-PT" sz="2400" i="1" u="sng" dirty="0" smtClean="0"/>
              <a:t>A mãe está orgulhosa de ti</a:t>
            </a:r>
            <a:r>
              <a:rPr lang="pt-PT" sz="2400" i="1" dirty="0" smtClean="0"/>
              <a:t>. Tu bem </a:t>
            </a:r>
            <a:r>
              <a:rPr lang="pt-PT" sz="2400" b="1" i="1" dirty="0" smtClean="0"/>
              <a:t>o</a:t>
            </a:r>
            <a:r>
              <a:rPr lang="pt-PT" sz="2400" i="1" dirty="0" smtClean="0"/>
              <a:t> sabes!</a:t>
            </a:r>
          </a:p>
          <a:p>
            <a:endParaRPr lang="pt-PT" sz="2400" i="1" dirty="0" smtClean="0"/>
          </a:p>
          <a:p>
            <a:r>
              <a:rPr lang="pt-PT" sz="2400" i="1" dirty="0"/>
              <a:t>A Marta sempre foi </a:t>
            </a:r>
            <a:r>
              <a:rPr lang="pt-PT" sz="2400" i="1" u="sng" dirty="0"/>
              <a:t>lindíssima</a:t>
            </a:r>
            <a:r>
              <a:rPr lang="pt-PT" sz="2400" i="1" dirty="0"/>
              <a:t> e continua a sê-</a:t>
            </a:r>
            <a:r>
              <a:rPr lang="pt-PT" sz="2400" b="1" i="1" dirty="0"/>
              <a:t>lo</a:t>
            </a:r>
            <a:r>
              <a:rPr lang="pt-PT" sz="2400" i="1" dirty="0"/>
              <a:t>. </a:t>
            </a:r>
          </a:p>
          <a:p>
            <a:endParaRPr lang="pt-PT" sz="2400" i="1" dirty="0" smtClean="0"/>
          </a:p>
        </p:txBody>
      </p:sp>
      <p:sp>
        <p:nvSpPr>
          <p:cNvPr id="16" name="Arredondar Rectângulo de Canto do Mesmo Lado 18"/>
          <p:cNvSpPr/>
          <p:nvPr/>
        </p:nvSpPr>
        <p:spPr>
          <a:xfrm>
            <a:off x="456231" y="526368"/>
            <a:ext cx="3168352" cy="613053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PT" sz="3200" b="1" dirty="0" smtClean="0"/>
              <a:t>Pronome</a:t>
            </a:r>
            <a:endParaRPr lang="pt-PT" sz="3200" b="1" dirty="0"/>
          </a:p>
        </p:txBody>
      </p:sp>
      <p:pic>
        <p:nvPicPr>
          <p:cNvPr id="2050" name="Picture 2" descr="http://download.postais.net/images/postais/gifs/a2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92459"/>
            <a:ext cx="3000375" cy="2476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uxograma: documento 14"/>
          <p:cNvSpPr/>
          <p:nvPr/>
        </p:nvSpPr>
        <p:spPr>
          <a:xfrm>
            <a:off x="179512" y="3140968"/>
            <a:ext cx="4824536" cy="3717032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Demonstrativos</a:t>
            </a:r>
            <a:endParaRPr lang="pt-PT" sz="2400" b="1" dirty="0" smtClean="0"/>
          </a:p>
          <a:p>
            <a:r>
              <a:rPr lang="pt-PT" sz="2000" dirty="0" smtClean="0"/>
              <a:t>este</a:t>
            </a:r>
            <a:r>
              <a:rPr lang="pt-PT" sz="2000" dirty="0" smtClean="0"/>
              <a:t>, esse, aquele, estes, esses, aqueles,</a:t>
            </a:r>
          </a:p>
          <a:p>
            <a:r>
              <a:rPr lang="pt-PT" sz="2000" dirty="0" smtClean="0"/>
              <a:t>esta, essa, aquela, estas, essas, aquelas,</a:t>
            </a:r>
          </a:p>
          <a:p>
            <a:r>
              <a:rPr lang="pt-PT" sz="2000" dirty="0" smtClean="0"/>
              <a:t>o outro, a outra, os outros, as outras,</a:t>
            </a:r>
          </a:p>
          <a:p>
            <a:r>
              <a:rPr lang="pt-PT" sz="2000" dirty="0" smtClean="0"/>
              <a:t>o mesmo, a mesma, os mesmos, as mesmas</a:t>
            </a:r>
          </a:p>
          <a:p>
            <a:r>
              <a:rPr lang="pt-PT" sz="2000" dirty="0" smtClean="0"/>
              <a:t>isto, isso, aquilo, tal, tais, o(s)/a(s) 	</a:t>
            </a:r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/>
          </a:p>
        </p:txBody>
      </p:sp>
      <p:sp>
        <p:nvSpPr>
          <p:cNvPr id="16" name="Fluxograma: documento 15"/>
          <p:cNvSpPr/>
          <p:nvPr/>
        </p:nvSpPr>
        <p:spPr>
          <a:xfrm>
            <a:off x="5148064" y="3140968"/>
            <a:ext cx="3816424" cy="3262318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r>
              <a:rPr lang="pt-PT" sz="2400" b="1" dirty="0" smtClean="0"/>
              <a:t>Possessivos</a:t>
            </a:r>
            <a:endParaRPr lang="pt-PT" sz="800" b="1" dirty="0" smtClean="0"/>
          </a:p>
          <a:p>
            <a:r>
              <a:rPr lang="pt-PT" sz="2000" dirty="0" smtClean="0"/>
              <a:t>meu, teu, seu, meus, teus, seus</a:t>
            </a:r>
          </a:p>
          <a:p>
            <a:r>
              <a:rPr lang="pt-PT" sz="2000" dirty="0" smtClean="0"/>
              <a:t>minha, tua, sua, minhas, tuas, suas </a:t>
            </a:r>
          </a:p>
          <a:p>
            <a:r>
              <a:rPr lang="pt-PT" sz="2000" dirty="0" smtClean="0"/>
              <a:t>nosso, nossa, nossos, nossas </a:t>
            </a:r>
          </a:p>
          <a:p>
            <a:r>
              <a:rPr lang="pt-PT" sz="2000" dirty="0" smtClean="0"/>
              <a:t>vosso, vossa, vossos, vossas</a:t>
            </a:r>
          </a:p>
          <a:p>
            <a:pPr algn="ctr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ctr"/>
            <a:endParaRPr lang="pt-PT" sz="2000" dirty="0"/>
          </a:p>
        </p:txBody>
      </p:sp>
      <p:sp>
        <p:nvSpPr>
          <p:cNvPr id="17" name="Fluxograma: documento 16"/>
          <p:cNvSpPr/>
          <p:nvPr/>
        </p:nvSpPr>
        <p:spPr>
          <a:xfrm>
            <a:off x="1907704" y="332656"/>
            <a:ext cx="5400600" cy="266429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400" dirty="0" smtClean="0"/>
          </a:p>
          <a:p>
            <a:pPr algn="ctr"/>
            <a:r>
              <a:rPr lang="pt-PT" sz="2400" b="1" dirty="0" smtClean="0"/>
              <a:t>Pessoais</a:t>
            </a:r>
          </a:p>
          <a:p>
            <a:r>
              <a:rPr lang="pt-PT" sz="2000" dirty="0" smtClean="0"/>
              <a:t>eu</a:t>
            </a:r>
            <a:r>
              <a:rPr lang="pt-PT" sz="2000" dirty="0" smtClean="0"/>
              <a:t>, me, mim, comigo, </a:t>
            </a:r>
          </a:p>
          <a:p>
            <a:r>
              <a:rPr lang="pt-PT" sz="2000" dirty="0" smtClean="0"/>
              <a:t>tu, te, ti, contigo; você, si</a:t>
            </a:r>
          </a:p>
          <a:p>
            <a:r>
              <a:rPr lang="pt-PT" sz="2000" dirty="0"/>
              <a:t>e</a:t>
            </a:r>
            <a:r>
              <a:rPr lang="pt-PT" sz="2000" dirty="0" smtClean="0"/>
              <a:t>le/ela, se, si, o/a, lhe</a:t>
            </a:r>
          </a:p>
          <a:p>
            <a:r>
              <a:rPr lang="pt-PT" sz="2000" dirty="0" smtClean="0"/>
              <a:t>nós, nos, connosco, </a:t>
            </a:r>
          </a:p>
          <a:p>
            <a:r>
              <a:rPr lang="pt-PT" sz="2000" dirty="0" smtClean="0"/>
              <a:t>vós, vos, convosco; vocês</a:t>
            </a:r>
          </a:p>
          <a:p>
            <a:r>
              <a:rPr lang="pt-PT" sz="2000" dirty="0" smtClean="0"/>
              <a:t>eles/elas, se, si, os/as, lhes	</a:t>
            </a:r>
          </a:p>
          <a:p>
            <a:pPr algn="ctr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ctr"/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uxograma: documento 14"/>
          <p:cNvSpPr/>
          <p:nvPr/>
        </p:nvSpPr>
        <p:spPr>
          <a:xfrm>
            <a:off x="827584" y="4365104"/>
            <a:ext cx="3132348" cy="1368152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r>
              <a:rPr lang="pt-PT" sz="2400" b="1" dirty="0" smtClean="0"/>
              <a:t>Relativos</a:t>
            </a:r>
          </a:p>
          <a:p>
            <a:pPr algn="ctr"/>
            <a:endParaRPr lang="pt-PT" sz="800" dirty="0" smtClean="0"/>
          </a:p>
          <a:p>
            <a:r>
              <a:rPr lang="pt-PT" sz="2000" dirty="0" smtClean="0"/>
              <a:t>o/a qual, os/as quais </a:t>
            </a:r>
          </a:p>
          <a:p>
            <a:r>
              <a:rPr lang="pt-PT" sz="2000" dirty="0" smtClean="0"/>
              <a:t>que, quem 	</a:t>
            </a:r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</p:txBody>
      </p:sp>
      <p:sp>
        <p:nvSpPr>
          <p:cNvPr id="16" name="Fluxograma: documento 15"/>
          <p:cNvSpPr/>
          <p:nvPr/>
        </p:nvSpPr>
        <p:spPr>
          <a:xfrm>
            <a:off x="4283968" y="3861048"/>
            <a:ext cx="3168352" cy="1656184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u="sng" dirty="0" smtClean="0"/>
          </a:p>
          <a:p>
            <a:pPr algn="ctr"/>
            <a:r>
              <a:rPr lang="pt-PT" sz="2400" b="1" dirty="0" smtClean="0"/>
              <a:t>Interrogativos</a:t>
            </a:r>
          </a:p>
          <a:p>
            <a:pPr algn="just"/>
            <a:r>
              <a:rPr lang="pt-PT" sz="2000" dirty="0" smtClean="0"/>
              <a:t>que, o que, quem</a:t>
            </a:r>
          </a:p>
          <a:p>
            <a:pPr algn="just"/>
            <a:r>
              <a:rPr lang="pt-PT" sz="2000" dirty="0" smtClean="0"/>
              <a:t>qual/quais, quanto(s)/quanta(s)	</a:t>
            </a:r>
          </a:p>
          <a:p>
            <a:pPr algn="ctr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ctr"/>
            <a:endParaRPr lang="pt-PT" sz="2000" dirty="0"/>
          </a:p>
        </p:txBody>
      </p:sp>
      <p:sp>
        <p:nvSpPr>
          <p:cNvPr id="17" name="Fluxograma: documento 16"/>
          <p:cNvSpPr/>
          <p:nvPr/>
        </p:nvSpPr>
        <p:spPr>
          <a:xfrm>
            <a:off x="683568" y="526368"/>
            <a:ext cx="6192688" cy="3550703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endParaRPr lang="pt-PT" sz="2000" dirty="0" smtClean="0"/>
          </a:p>
          <a:p>
            <a:pPr algn="ctr"/>
            <a:r>
              <a:rPr lang="pt-PT" sz="2400" b="1" dirty="0" smtClean="0"/>
              <a:t>Indefinidos</a:t>
            </a:r>
          </a:p>
          <a:p>
            <a:r>
              <a:rPr lang="pt-PT" sz="2000" dirty="0" smtClean="0"/>
              <a:t>algum, alguma, alguns, algumas</a:t>
            </a:r>
          </a:p>
          <a:p>
            <a:r>
              <a:rPr lang="pt-PT" sz="2000" dirty="0" smtClean="0"/>
              <a:t>nenhum, nenhuma, nenhuns, nenhumas</a:t>
            </a:r>
          </a:p>
          <a:p>
            <a:r>
              <a:rPr lang="pt-PT" sz="2000" dirty="0" smtClean="0"/>
              <a:t>tanto, tanta, tantos, tantas</a:t>
            </a:r>
          </a:p>
          <a:p>
            <a:r>
              <a:rPr lang="pt-PT" sz="2000" dirty="0" smtClean="0"/>
              <a:t>outro, outra , outros, outras</a:t>
            </a:r>
          </a:p>
          <a:p>
            <a:r>
              <a:rPr lang="pt-PT" sz="2000" dirty="0" smtClean="0"/>
              <a:t>todo, toda, todos, todas</a:t>
            </a:r>
          </a:p>
          <a:p>
            <a:r>
              <a:rPr lang="pt-PT" sz="2000" dirty="0" smtClean="0"/>
              <a:t>pouco, pouca, poucos, poucas </a:t>
            </a:r>
          </a:p>
          <a:p>
            <a:r>
              <a:rPr lang="pt-PT" sz="2000" dirty="0" smtClean="0"/>
              <a:t>muito, muita , muitos, muitas</a:t>
            </a:r>
          </a:p>
          <a:p>
            <a:r>
              <a:rPr lang="pt-PT" sz="2000" dirty="0" smtClean="0"/>
              <a:t>qualquer, quaisquer, vários, várias, algo, cada,</a:t>
            </a:r>
          </a:p>
          <a:p>
            <a:r>
              <a:rPr lang="pt-PT" sz="2000" dirty="0" smtClean="0"/>
              <a:t>nada, tudo, ninguém, alguém, outrem 	</a:t>
            </a:r>
          </a:p>
          <a:p>
            <a:pPr algn="ctr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just"/>
            <a:endParaRPr lang="pt-PT" sz="2000" dirty="0" smtClean="0"/>
          </a:p>
          <a:p>
            <a:pPr algn="ctr"/>
            <a:endParaRPr lang="pt-PT" sz="2000" dirty="0"/>
          </a:p>
        </p:txBody>
      </p:sp>
      <p:pic>
        <p:nvPicPr>
          <p:cNvPr id="4098" name="Picture 2" descr="http://download.postais.net/images/postais/gifs/a2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35" y="4689140"/>
            <a:ext cx="2591583" cy="21390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1732</TotalTime>
  <Words>348</Words>
  <Application>Microsoft Office PowerPoint</Application>
  <PresentationFormat>Apresentação no Ecrã (4:3)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Confluência</vt:lpstr>
      <vt:lpstr>Classes fechadas de palavras:  * o pronome;  </vt:lpstr>
      <vt:lpstr>Diapositivo 2</vt:lpstr>
      <vt:lpstr>Diapositivo 3</vt:lpstr>
      <vt:lpstr>Diapositivo 4</vt:lpstr>
      <vt:lpstr>Diapositivo 5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Dora</cp:lastModifiedBy>
  <cp:revision>208</cp:revision>
  <cp:lastPrinted>2012-02-08T09:35:48Z</cp:lastPrinted>
  <dcterms:created xsi:type="dcterms:W3CDTF">2012-02-03T00:42:07Z</dcterms:created>
  <dcterms:modified xsi:type="dcterms:W3CDTF">2014-08-22T14:22:19Z</dcterms:modified>
</cp:coreProperties>
</file>