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6C46-ED5F-4737-929E-EA34959A9CBC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CD275-CBE1-41A9-8DCA-CE5781B7330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CD275-CBE1-41A9-8DCA-CE5781B73307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6" name="Marcador de Posição d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7" name="Marcador de Posição de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5" name="Marcador de Posição do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8" name="Marcador de Posição de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29" name="Marcador de Posição do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  <p:transition spd="med">
    <p:circle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FE7A8C-0B43-4C38-8656-7130B3C2511B}" type="datetimeFigureOut">
              <a:rPr lang="pt-PT" smtClean="0"/>
              <a:pPr/>
              <a:t>19-12-2014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1BDDBD-B927-4E6A-B07C-2E60991B8A3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circle/>
    <p:sndAc>
      <p:stSnd>
        <p:snd r:embed="rId13" name="breez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043608" y="332656"/>
            <a:ext cx="7416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MEU LIVRO PREFERIDO</a:t>
            </a:r>
            <a:endParaRPr lang="pt-PT" sz="4000" dirty="0">
              <a:ln w="18415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3076" name="Picture 4" descr="C:\Users\Windows7\Desktop\tumblr_kseqnpjuZ71qzt4vjo1_r1_5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712968" cy="5760640"/>
          </a:xfrm>
          <a:prstGeom prst="rect">
            <a:avLst/>
          </a:prstGeom>
          <a:noFill/>
        </p:spPr>
      </p:pic>
      <p:pic>
        <p:nvPicPr>
          <p:cNvPr id="1026" name="Picture 2" descr="C:\Users\Patrícia\Desktop\a casa dos horr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340768"/>
            <a:ext cx="362449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PT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Título do livro:</a:t>
            </a:r>
          </a:p>
          <a:p>
            <a:pPr>
              <a:buNone/>
            </a:pPr>
            <a:r>
              <a:rPr lang="pt-PT" sz="4800" b="1" dirty="0" smtClean="0">
                <a:latin typeface="Berlin Sans FB Demi" pitchFamily="34" charset="0"/>
              </a:rPr>
              <a:t> </a:t>
            </a:r>
            <a:r>
              <a:rPr lang="pt-PT" sz="3500" b="1" dirty="0" smtClean="0">
                <a:latin typeface="Berlin Sans FB Demi" pitchFamily="34" charset="0"/>
              </a:rPr>
              <a:t>“A Casa dos Horrores”</a:t>
            </a:r>
            <a:endParaRPr lang="pt-PT" sz="4800" b="1" dirty="0" smtClean="0">
              <a:latin typeface="Berlin Sans FB Demi" pitchFamily="34" charset="0"/>
            </a:endParaRPr>
          </a:p>
          <a:p>
            <a:pPr>
              <a:buNone/>
            </a:pPr>
            <a:endParaRPr lang="pt-PT" sz="3000" b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pt-PT" sz="3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Autor:</a:t>
            </a:r>
          </a:p>
          <a:p>
            <a:pPr>
              <a:buNone/>
            </a:pPr>
            <a:r>
              <a:rPr lang="pt-PT" sz="3500" b="1" dirty="0" smtClean="0">
                <a:latin typeface="Berlin Sans FB Demi" pitchFamily="34" charset="0"/>
              </a:rPr>
              <a:t>Álvaro Magalhães</a:t>
            </a:r>
          </a:p>
          <a:p>
            <a:pPr>
              <a:buNone/>
            </a:pPr>
            <a:endParaRPr lang="pt-PT" sz="3900" b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pt-PT" sz="3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Editora:</a:t>
            </a:r>
          </a:p>
          <a:p>
            <a:pPr>
              <a:buNone/>
            </a:pPr>
            <a:r>
              <a:rPr lang="pt-PT" sz="3500" b="1" dirty="0" smtClean="0">
                <a:latin typeface="Berlin Sans FB Demi" pitchFamily="34" charset="0"/>
              </a:rPr>
              <a:t>Asa</a:t>
            </a:r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1800" dirty="0"/>
          </a:p>
          <a:p>
            <a:pPr>
              <a:buNone/>
            </a:pPr>
            <a:endParaRPr lang="pt-PT" sz="18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pt-P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LIVRO PREFERIDO</a:t>
            </a:r>
            <a:endParaRPr lang="pt-PT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Windows7\Desktop\leitura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3030337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6868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Personagens principais:</a:t>
            </a:r>
          </a:p>
          <a:p>
            <a:pPr>
              <a:buNone/>
            </a:pPr>
            <a:r>
              <a:rPr lang="pt-PT" sz="4400" b="1" i="1" dirty="0" smtClean="0">
                <a:solidFill>
                  <a:schemeClr val="tx1"/>
                </a:solidFill>
                <a:latin typeface="Berlin Sans FB Demi" pitchFamily="34" charset="0"/>
              </a:rPr>
              <a:t>  - </a:t>
            </a:r>
            <a:r>
              <a:rPr lang="pt-PT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Mil-Homens</a:t>
            </a:r>
          </a:p>
          <a:p>
            <a:pPr>
              <a:buNone/>
            </a:pPr>
            <a:r>
              <a:rPr lang="pt-PT" sz="4400" b="1" i="1" dirty="0" smtClean="0">
                <a:solidFill>
                  <a:schemeClr val="tx1"/>
                </a:solidFill>
                <a:latin typeface="Berlin Sans FB Demi" pitchFamily="34" charset="0"/>
              </a:rPr>
              <a:t>  - </a:t>
            </a:r>
            <a:r>
              <a:rPr lang="pt-PT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Medronho</a:t>
            </a:r>
            <a:endParaRPr lang="pt-PT" sz="4400" b="1" i="1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>
              <a:buNone/>
            </a:pPr>
            <a:r>
              <a:rPr lang="pt-PT" sz="4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  A cena mais importante:</a:t>
            </a:r>
          </a:p>
          <a:p>
            <a:pPr>
              <a:buNone/>
            </a:pPr>
            <a:r>
              <a:rPr lang="pt-PT" sz="3600" b="1" i="1" dirty="0" smtClean="0">
                <a:solidFill>
                  <a:srgbClr val="336600"/>
                </a:solidFill>
                <a:latin typeface="Berlin Sans FB Demi" pitchFamily="34" charset="0"/>
              </a:rPr>
              <a:t>		</a:t>
            </a:r>
            <a:r>
              <a:rPr lang="pt-PT" sz="2800" b="1" i="1" dirty="0" smtClean="0">
                <a:solidFill>
                  <a:schemeClr val="tx1"/>
                </a:solidFill>
                <a:latin typeface="Berlin Sans FB Demi" pitchFamily="34" charset="0"/>
              </a:rPr>
              <a:t>A cena mais importante foi quando o Mil-Homens e o Medronho descobriram que a casa dos horrores era apenas um cenário de um filme.</a:t>
            </a:r>
          </a:p>
          <a:p>
            <a:pPr>
              <a:buFontTx/>
              <a:buChar char="-"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pt-P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LIVRO PREFERIDO</a:t>
            </a:r>
            <a:endParaRPr lang="pt-PT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Windows7\Desktop\children-at-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96752"/>
            <a:ext cx="1872208" cy="24499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PT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RESUMO</a:t>
            </a:r>
            <a:endParaRPr lang="pt-PT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1900" dirty="0" smtClean="0"/>
              <a:t>       	</a:t>
            </a:r>
            <a:r>
              <a:rPr lang="pt-PT" sz="2000" b="1" dirty="0" smtClean="0">
                <a:latin typeface="Berlin Sans FB Demi" pitchFamily="34" charset="0"/>
              </a:rPr>
              <a:t>Era uma vez dois caçadores de monstros, principalmente de vampiros, de seu nome Mil-Homens e Medronho. </a:t>
            </a:r>
          </a:p>
          <a:p>
            <a:pPr algn="just">
              <a:buNone/>
            </a:pPr>
            <a:r>
              <a:rPr lang="pt-PT" sz="2000" b="1" dirty="0" smtClean="0">
                <a:latin typeface="Berlin Sans FB Demi" pitchFamily="34" charset="0"/>
              </a:rPr>
              <a:t>		</a:t>
            </a:r>
          </a:p>
          <a:p>
            <a:pPr algn="just">
              <a:buNone/>
            </a:pPr>
            <a:r>
              <a:rPr lang="pt-PT" sz="2000" b="1" dirty="0" smtClean="0">
                <a:latin typeface="Berlin Sans FB Demi" pitchFamily="34" charset="0"/>
              </a:rPr>
              <a:t>		Mil-Homens e Medronho planeavam um assalto à nova casa dos Perestrelo. Mil-Homens ia disfarçado de jornalista e Medronho ia disfarçado de fotógrafo.       </a:t>
            </a:r>
          </a:p>
          <a:p>
            <a:pPr algn="just">
              <a:buNone/>
            </a:pPr>
            <a:r>
              <a:rPr lang="pt-PT" sz="2000" b="1" dirty="0" smtClean="0">
                <a:latin typeface="Berlin Sans FB Demi" pitchFamily="34" charset="0"/>
              </a:rPr>
              <a:t>       </a:t>
            </a:r>
          </a:p>
          <a:p>
            <a:pPr algn="just">
              <a:buNone/>
            </a:pPr>
            <a:endParaRPr lang="pt-PT" sz="1900" b="1" dirty="0">
              <a:latin typeface="Berlin Sans FB Demi" pitchFamily="34" charset="0"/>
            </a:endParaRPr>
          </a:p>
        </p:txBody>
      </p:sp>
      <p:pic>
        <p:nvPicPr>
          <p:cNvPr id="4" name="Imagem 3" descr="DRACU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140559"/>
            <a:ext cx="2304256" cy="331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539552" y="3212976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PT" dirty="0" smtClean="0"/>
              <a:t>	</a:t>
            </a:r>
            <a:r>
              <a:rPr lang="pt-PT" sz="2000" b="1" dirty="0" smtClean="0">
                <a:latin typeface="Berlin Sans FB Demi" pitchFamily="34" charset="0"/>
              </a:rPr>
              <a:t>Depois de se disfarçarem dirigiram-se para a casa dos Perestrelo, acharam estranho não ter ninguém lá em volta e achavam que as pessoas poderiam ter-se mudado, mas lá dentro o avô que estava de vigia deu sinal. </a:t>
            </a:r>
          </a:p>
          <a:p>
            <a:pPr algn="just">
              <a:buNone/>
            </a:pPr>
            <a:r>
              <a:rPr lang="pt-PT" sz="2000" b="1" dirty="0" smtClean="0">
                <a:latin typeface="Berlin Sans FB Demi" pitchFamily="34" charset="0"/>
              </a:rPr>
              <a:t>       	</a:t>
            </a:r>
          </a:p>
          <a:p>
            <a:pPr algn="just">
              <a:buNone/>
            </a:pPr>
            <a:r>
              <a:rPr lang="pt-PT" sz="2000" b="1" dirty="0" smtClean="0">
                <a:latin typeface="Berlin Sans FB Demi" pitchFamily="34" charset="0"/>
              </a:rPr>
              <a:t>	Entretanto Mil-Homens e Medronho encontraram o ator Ricardo França que era o </a:t>
            </a:r>
            <a:r>
              <a:rPr lang="pt-PT" sz="2000" b="1" dirty="0" err="1" smtClean="0">
                <a:latin typeface="Berlin Sans FB Demi" pitchFamily="34" charset="0"/>
              </a:rPr>
              <a:t>Vampiripiri</a:t>
            </a:r>
            <a:r>
              <a:rPr lang="pt-PT" sz="2000" b="1" dirty="0" smtClean="0">
                <a:latin typeface="Berlin Sans FB Demi" pitchFamily="34" charset="0"/>
              </a:rPr>
              <a:t> e fizeram-lhe algumas perguntas.</a:t>
            </a:r>
          </a:p>
          <a:p>
            <a:pPr algn="just">
              <a:buNone/>
            </a:pPr>
            <a:r>
              <a:rPr lang="pt-PT" sz="1400" b="1" dirty="0" smtClean="0"/>
              <a:t>       </a:t>
            </a:r>
          </a:p>
          <a:p>
            <a:endParaRPr lang="pt-PT" b="1" dirty="0"/>
          </a:p>
        </p:txBody>
      </p:sp>
      <p:pic>
        <p:nvPicPr>
          <p:cNvPr id="2050" name="Picture 2" descr="C:\Users\Windows7\Desktop\gif-animados-borbole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2314947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pt-PT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24096"/>
            <a:ext cx="8229600" cy="52132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sz="1900" dirty="0" smtClean="0"/>
              <a:t>		</a:t>
            </a:r>
            <a:r>
              <a:rPr lang="pt-PT" sz="2400" b="1" dirty="0" smtClean="0">
                <a:latin typeface="Berlin Sans FB Demi" pitchFamily="34" charset="0"/>
              </a:rPr>
              <a:t>Como já estava a ficar de noite, o ator vampiro deixou entrar Mil-Homens e Medronho na sua casa apresentando as duas irmãs Ribeiro, que eram nada mais nada menos que duas cozinheiras. Lá fora ocorria uma terrível tempestade e por isso </a:t>
            </a:r>
            <a:r>
              <a:rPr lang="pt-PT" sz="2400" b="1" dirty="0" err="1" smtClean="0">
                <a:latin typeface="Berlin Sans FB Demi" pitchFamily="34" charset="0"/>
              </a:rPr>
              <a:t>Vampiripiri</a:t>
            </a:r>
            <a:r>
              <a:rPr lang="pt-PT" sz="2400" b="1" dirty="0" smtClean="0">
                <a:latin typeface="Berlin Sans FB Demi" pitchFamily="34" charset="0"/>
              </a:rPr>
              <a:t> convidou Mil-Homens e Medronho a ficarem em sua casa até acabar a tempestade.</a:t>
            </a:r>
          </a:p>
          <a:p>
            <a:pPr algn="just">
              <a:buNone/>
            </a:pPr>
            <a:r>
              <a:rPr lang="pt-PT" sz="2400" b="1" dirty="0" smtClean="0">
                <a:latin typeface="Berlin Sans FB Demi" pitchFamily="34" charset="0"/>
              </a:rPr>
              <a:t>       	</a:t>
            </a:r>
          </a:p>
          <a:p>
            <a:pPr algn="just">
              <a:buNone/>
            </a:pPr>
            <a:r>
              <a:rPr lang="pt-PT" sz="2400" b="1" dirty="0" smtClean="0">
                <a:latin typeface="Berlin Sans FB Demi" pitchFamily="34" charset="0"/>
              </a:rPr>
              <a:t>		Entretanto </a:t>
            </a:r>
            <a:r>
              <a:rPr lang="pt-PT" sz="2400" b="1" dirty="0" err="1" smtClean="0">
                <a:latin typeface="Berlin Sans FB Demi" pitchFamily="34" charset="0"/>
              </a:rPr>
              <a:t>Vampiripiri</a:t>
            </a:r>
            <a:r>
              <a:rPr lang="pt-PT" sz="2400" b="1" dirty="0" smtClean="0">
                <a:latin typeface="Berlin Sans FB Demi" pitchFamily="34" charset="0"/>
              </a:rPr>
              <a:t> levou Mil-Homens e Medronho aos quartos das visitas.  Mil-Homens assustou-se imenso pois viu um fantasma que cantava canções. Mil-Homens fugiu para o quarto do Medronho que estava escondido debaixo cama, queixando-se que tinha ouvido um </a:t>
            </a:r>
            <a:r>
              <a:rPr lang="pt-PT" sz="2400" b="1" dirty="0" err="1" smtClean="0">
                <a:latin typeface="Berlin Sans FB Demi" pitchFamily="34" charset="0"/>
              </a:rPr>
              <a:t>lobisomen</a:t>
            </a:r>
            <a:r>
              <a:rPr lang="pt-PT" sz="2400" b="1" dirty="0" smtClean="0">
                <a:latin typeface="Berlin Sans FB Demi" pitchFamily="34" charset="0"/>
              </a:rPr>
              <a:t>.</a:t>
            </a:r>
          </a:p>
        </p:txBody>
      </p:sp>
      <p:pic>
        <p:nvPicPr>
          <p:cNvPr id="5" name="Picture 2" descr="C:\Users\Windows7\Desktop\gif-animados-borbole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314947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pt-PT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70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dirty="0" smtClean="0"/>
              <a:t>	</a:t>
            </a:r>
            <a:r>
              <a:rPr lang="pt-PT" sz="2000" dirty="0" smtClean="0"/>
              <a:t>	 </a:t>
            </a:r>
            <a:r>
              <a:rPr lang="pt-PT" sz="2000" dirty="0" smtClean="0">
                <a:latin typeface="Berlin Sans FB Demi" pitchFamily="34" charset="0"/>
              </a:rPr>
              <a:t>Entretanto os dois caçadores de vampiros encontraram um armário onde se podiam esconder, mas mal o abriram encontraram uma múmia que os assustou bastante. Depois encontraram um caixão, e quando o abriram encontraram um lobisomem que também os assustou. Olharam um para o outro e desataram a correr para a saída mas antes de poderem lá chegar encontram novamente a múmia e um zombie chamado Frankenstein que os impediu de chegar à saída.</a:t>
            </a:r>
          </a:p>
        </p:txBody>
      </p:sp>
      <p:pic>
        <p:nvPicPr>
          <p:cNvPr id="6" name="Imagem 5" descr="63338_Papel-de-Parede-Vampiros-do-Halloween_1152x864.jpg"/>
          <p:cNvPicPr>
            <a:picLocks noChangeAspect="1"/>
          </p:cNvPicPr>
          <p:nvPr/>
        </p:nvPicPr>
        <p:blipFill>
          <a:blip r:embed="rId3" cstate="print"/>
          <a:srcRect t="8001"/>
          <a:stretch>
            <a:fillRect/>
          </a:stretch>
        </p:blipFill>
        <p:spPr>
          <a:xfrm>
            <a:off x="323528" y="3933056"/>
            <a:ext cx="318502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3923928" y="3501008"/>
            <a:ext cx="44644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PT" sz="2000" b="1" dirty="0" smtClean="0">
                <a:latin typeface="Berlin Sans FB Demi" pitchFamily="34" charset="0"/>
              </a:rPr>
              <a:t>A seguir chegou </a:t>
            </a:r>
            <a:r>
              <a:rPr lang="pt-PT" sz="2000" b="1" dirty="0" err="1" smtClean="0">
                <a:latin typeface="Berlin Sans FB Demi" pitchFamily="34" charset="0"/>
              </a:rPr>
              <a:t>Vampiripiri</a:t>
            </a:r>
            <a:r>
              <a:rPr lang="pt-PT" sz="2000" b="1" dirty="0" smtClean="0">
                <a:latin typeface="Berlin Sans FB Demi" pitchFamily="34" charset="0"/>
              </a:rPr>
              <a:t> que os convidou para jantar. Eles ainda recusaram, mas depois lá foram eles levados à força. Antes de chegar à sua cadeira para jantar, Mil-Homens escorregou e caiu e o seu disfarce ficou um desastre. Quando viram isto todos os monstros gritaram:</a:t>
            </a:r>
          </a:p>
          <a:p>
            <a:pPr algn="just">
              <a:buNone/>
            </a:pPr>
            <a:r>
              <a:rPr lang="pt-PT" sz="2000" b="1" dirty="0" smtClean="0">
                <a:latin typeface="Berlin Sans FB Demi" pitchFamily="34" charset="0"/>
              </a:rPr>
              <a:t>           -É o caçador de monstros!!!!!</a:t>
            </a:r>
          </a:p>
          <a:p>
            <a:pPr algn="just">
              <a:buNone/>
            </a:pPr>
            <a:endParaRPr lang="pt-PT" sz="1600" dirty="0" smtClean="0"/>
          </a:p>
          <a:p>
            <a:endParaRPr lang="pt-PT" dirty="0"/>
          </a:p>
        </p:txBody>
      </p:sp>
      <p:pic>
        <p:nvPicPr>
          <p:cNvPr id="7" name="Picture 2" descr="C:\Users\Windows7\Desktop\gif-animados-borbole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2314947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pt-PT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endParaRPr lang="pt-PT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70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PT" sz="1900" dirty="0" smtClean="0"/>
              <a:t>		</a:t>
            </a:r>
            <a:r>
              <a:rPr lang="pt-PT" sz="2000" dirty="0" smtClean="0">
                <a:solidFill>
                  <a:schemeClr val="tx1"/>
                </a:solidFill>
                <a:latin typeface="Berlin Sans FB Demi" pitchFamily="34" charset="0"/>
              </a:rPr>
              <a:t>Frankenstein ao ver isto chegou um lenço molhado  em clorofórmio que o fez desmaiar. Ao acordar Mil-Homens e Medronho viram que estavam presos em caixões. Enquanto estavam presos um fantasma voltou a assustá-los. Mil-Homens conseguiu abrir o caixão com fortes pancadas e depois disso foi soltar Medronho. </a:t>
            </a:r>
            <a:endParaRPr lang="pt-PT" sz="1900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buNone/>
            </a:pPr>
            <a:r>
              <a:rPr lang="pt-PT" sz="1900" dirty="0" smtClean="0">
                <a:solidFill>
                  <a:schemeClr val="tx1"/>
                </a:solidFill>
              </a:rPr>
              <a:t>         </a:t>
            </a:r>
            <a:r>
              <a:rPr lang="pt-PT" sz="2000" dirty="0" smtClean="0">
                <a:solidFill>
                  <a:schemeClr val="tx1"/>
                </a:solidFill>
                <a:latin typeface="Berlin Sans FB Demi" pitchFamily="34" charset="0"/>
              </a:rPr>
              <a:t>Quando se soltaram viram que tinham caninos muito pontiagudos e acharam que se tinham transformado em vampiros, mas os caninos eram de borracha</a:t>
            </a:r>
            <a:r>
              <a:rPr lang="pt-PT" sz="2000" dirty="0" smtClean="0">
                <a:solidFill>
                  <a:schemeClr val="tx1"/>
                </a:solidFill>
                <a:latin typeface="Berlin Sans FB Demi" pitchFamily="34" charset="0"/>
              </a:rPr>
              <a:t>.</a:t>
            </a:r>
          </a:p>
          <a:p>
            <a:pPr algn="just">
              <a:buNone/>
            </a:pPr>
            <a:endParaRPr lang="pt-PT" sz="2000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buNone/>
            </a:pPr>
            <a:endParaRPr lang="pt-PT" sz="2000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buNone/>
            </a:pPr>
            <a:endParaRPr lang="pt-PT" sz="1900" dirty="0" smtClean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3933056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PT" dirty="0" smtClean="0"/>
              <a:t> 	</a:t>
            </a:r>
            <a:r>
              <a:rPr lang="pt-PT" sz="2000" dirty="0" smtClean="0">
                <a:latin typeface="Berlin Sans FB Demi" pitchFamily="34" charset="0"/>
              </a:rPr>
              <a:t>Depois os dois caçadores dirigiram-se para a sala onde descobriram que esta aventura era nada mais nada menos que um filme.</a:t>
            </a:r>
          </a:p>
          <a:p>
            <a:pPr algn="just">
              <a:buNone/>
            </a:pPr>
            <a:r>
              <a:rPr lang="pt-PT" sz="2000" dirty="0" smtClean="0">
                <a:latin typeface="Berlin Sans FB Demi" pitchFamily="34" charset="0"/>
              </a:rPr>
              <a:t>       	</a:t>
            </a:r>
          </a:p>
          <a:p>
            <a:pPr algn="just">
              <a:buNone/>
            </a:pPr>
            <a:r>
              <a:rPr lang="pt-PT" sz="2000" dirty="0" smtClean="0">
                <a:latin typeface="Berlin Sans FB Demi" pitchFamily="34" charset="0"/>
              </a:rPr>
              <a:t>	</a:t>
            </a:r>
            <a:endParaRPr lang="pt-PT" dirty="0" smtClean="0">
              <a:latin typeface="Berlin Sans FB Demi" pitchFamily="34" charset="0"/>
            </a:endParaRPr>
          </a:p>
          <a:p>
            <a:endParaRPr lang="pt-PT" dirty="0"/>
          </a:p>
        </p:txBody>
      </p:sp>
      <p:pic>
        <p:nvPicPr>
          <p:cNvPr id="5" name="Imagem 4" descr="ilustração-dos-desenhos-animados-do-monstro-de-frankenstein-11771241.jpg"/>
          <p:cNvPicPr>
            <a:picLocks noChangeAspect="1"/>
          </p:cNvPicPr>
          <p:nvPr/>
        </p:nvPicPr>
        <p:blipFill>
          <a:blip r:embed="rId3" cstate="print"/>
          <a:srcRect b="4322"/>
          <a:stretch>
            <a:fillRect/>
          </a:stretch>
        </p:blipFill>
        <p:spPr>
          <a:xfrm>
            <a:off x="6300192" y="4005064"/>
            <a:ext cx="2471152" cy="254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Windows7\Desktop\gif-animados-borbole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2314947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LIVRO PREFERIDO</a:t>
            </a:r>
            <a:endParaRPr lang="pt-PT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pt-P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    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Opinião:</a:t>
            </a:r>
            <a:endParaRPr lang="pt-PT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buNone/>
            </a:pPr>
            <a:r>
              <a:rPr lang="pt-PT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pt-PT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Eu considero este livro muito divertido e com muita ação e emoção.</a:t>
            </a:r>
            <a:endParaRPr lang="pt-PT" sz="1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buNone/>
            </a:pPr>
            <a:r>
              <a:rPr lang="pt-P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pt-P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       </a:t>
            </a:r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Em resumo:</a:t>
            </a:r>
            <a:endParaRPr lang="pt-PT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buNone/>
            </a:pPr>
            <a:endParaRPr lang="pt-PT" sz="1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pt-PT" sz="1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pt-PT" sz="1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pt-PT" sz="1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t-PT" sz="19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       </a:t>
            </a:r>
            <a:r>
              <a:rPr lang="pt-PT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Acho que todos o deviam ler!!!</a:t>
            </a:r>
            <a:endParaRPr lang="pt-PT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" y="3068960"/>
            <a:ext cx="91440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t-PT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pt-PT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 Demi" pitchFamily="34" charset="0"/>
              </a:rPr>
              <a:t>Um livro MUITO MALUCO!</a:t>
            </a:r>
          </a:p>
          <a:p>
            <a:pPr algn="ctr"/>
            <a:endParaRPr lang="pt-PT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Patrícia\Desktop\trabalhos Port\smile-sorris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81128"/>
            <a:ext cx="1656184" cy="1656184"/>
          </a:xfrm>
          <a:prstGeom prst="rect">
            <a:avLst/>
          </a:prstGeom>
          <a:noFill/>
        </p:spPr>
      </p:pic>
      <p:pic>
        <p:nvPicPr>
          <p:cNvPr id="6" name="Picture 2" descr="C:\Users\Windows7\Desktop\gif-animados-borbole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32656"/>
            <a:ext cx="1619672" cy="1152128"/>
          </a:xfrm>
          <a:prstGeom prst="rect">
            <a:avLst/>
          </a:prstGeom>
          <a:noFill/>
        </p:spPr>
      </p:pic>
      <p:pic>
        <p:nvPicPr>
          <p:cNvPr id="7" name="Picture 2" descr="C:\Users\Windows7\Desktop\gif-animados-borbole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619672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LIVRO PREFERIDO</a:t>
            </a:r>
            <a:endParaRPr lang="pt-PT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3200" b="1" dirty="0" smtClean="0"/>
              <a:t>Trabalho realizado por:</a:t>
            </a:r>
          </a:p>
          <a:p>
            <a:pPr>
              <a:buNone/>
            </a:pPr>
            <a:endParaRPr lang="pt-PT" sz="3200" dirty="0" smtClean="0"/>
          </a:p>
          <a:p>
            <a:pPr>
              <a:buNone/>
            </a:pPr>
            <a:endParaRPr lang="pt-PT" sz="3200" dirty="0" smtClean="0"/>
          </a:p>
          <a:p>
            <a:pPr>
              <a:buNone/>
            </a:pPr>
            <a:endParaRPr lang="pt-PT" sz="3200" dirty="0" smtClean="0"/>
          </a:p>
          <a:p>
            <a:pPr>
              <a:buNone/>
            </a:pPr>
            <a:endParaRPr lang="pt-PT" sz="3200" dirty="0" smtClean="0"/>
          </a:p>
          <a:p>
            <a:pPr>
              <a:buNone/>
            </a:pPr>
            <a:endParaRPr lang="pt-PT" sz="3200" dirty="0" smtClean="0"/>
          </a:p>
          <a:p>
            <a:pPr>
              <a:buNone/>
            </a:pPr>
            <a:endParaRPr lang="pt-PT" sz="3200" dirty="0" smtClean="0"/>
          </a:p>
          <a:p>
            <a:pPr>
              <a:buNone/>
            </a:pPr>
            <a:endParaRPr lang="pt-PT" sz="3200" dirty="0" smtClean="0"/>
          </a:p>
          <a:p>
            <a:pPr>
              <a:buNone/>
            </a:pPr>
            <a:endParaRPr lang="pt-PT" sz="1800" dirty="0" smtClean="0"/>
          </a:p>
          <a:p>
            <a:pPr>
              <a:buNone/>
            </a:pPr>
            <a:endParaRPr lang="pt-PT" sz="3200" dirty="0" smtClean="0"/>
          </a:p>
          <a:p>
            <a:pPr>
              <a:buNone/>
            </a:pPr>
            <a:endParaRPr lang="pt-PT" sz="3200" dirty="0" smtClean="0"/>
          </a:p>
          <a:p>
            <a:pPr>
              <a:buNone/>
            </a:pPr>
            <a:endParaRPr lang="pt-PT" sz="3200" dirty="0" smtClean="0"/>
          </a:p>
        </p:txBody>
      </p:sp>
      <p:sp>
        <p:nvSpPr>
          <p:cNvPr id="7" name="Sorriso 6"/>
          <p:cNvSpPr/>
          <p:nvPr/>
        </p:nvSpPr>
        <p:spPr>
          <a:xfrm>
            <a:off x="5076056" y="2852936"/>
            <a:ext cx="2232248" cy="25922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hamada oval 8"/>
          <p:cNvSpPr/>
          <p:nvPr/>
        </p:nvSpPr>
        <p:spPr>
          <a:xfrm>
            <a:off x="6444208" y="1196752"/>
            <a:ext cx="2088232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Espero que tenham gostado!</a:t>
            </a:r>
            <a:endParaRPr lang="pt-PT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ergaminho horizontal 9"/>
          <p:cNvSpPr/>
          <p:nvPr/>
        </p:nvSpPr>
        <p:spPr>
          <a:xfrm>
            <a:off x="827584" y="1916832"/>
            <a:ext cx="3960440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/>
          </a:p>
        </p:txBody>
      </p:sp>
    </p:spTree>
  </p:cSld>
  <p:clrMapOvr>
    <a:masterClrMapping/>
  </p:clrMapOvr>
  <p:transition spd="med">
    <p:circle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139</Words>
  <Application>Microsoft Office PowerPoint</Application>
  <PresentationFormat>Apresentação no Ecrã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Viagem</vt:lpstr>
      <vt:lpstr>Diapositivo 1</vt:lpstr>
      <vt:lpstr>O MEU LIVRO PREFERIDO</vt:lpstr>
      <vt:lpstr>O MEU LIVRO PREFERIDO</vt:lpstr>
      <vt:lpstr>                     RESUMO</vt:lpstr>
      <vt:lpstr>RESUMO</vt:lpstr>
      <vt:lpstr>RESUMO</vt:lpstr>
      <vt:lpstr>RESUMO</vt:lpstr>
      <vt:lpstr>O MEU LIVRO PREFERIDO</vt:lpstr>
      <vt:lpstr>O MEU LIVRO PREFERIDO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Patrícia</dc:creator>
  <cp:lastModifiedBy>Windows7</cp:lastModifiedBy>
  <cp:revision>50</cp:revision>
  <dcterms:created xsi:type="dcterms:W3CDTF">2014-01-01T16:10:34Z</dcterms:created>
  <dcterms:modified xsi:type="dcterms:W3CDTF">2014-12-19T19:11:29Z</dcterms:modified>
</cp:coreProperties>
</file>