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c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A45B73-B6A5-4400-BA47-D84237F1ED9D}" type="datetimeFigureOut">
              <a:rPr lang="pt-PT" smtClean="0"/>
              <a:t>29-12-2013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0A8382-416E-4E63-8950-4ADB9308F47F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683568" y="692696"/>
            <a:ext cx="77768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Lenda: </a:t>
            </a:r>
            <a:r>
              <a:rPr lang="pt-PT" sz="3600" b="1" dirty="0"/>
              <a:t>distingue-se do conto e da fábula por ter sempre, ainda que frágil, um fundo de verdade/realidade. É uma narrativa mais precisa no tempo e no local em que se </a:t>
            </a:r>
            <a:r>
              <a:rPr lang="pt-PT" sz="3600" b="1" dirty="0" smtClean="0"/>
              <a:t>desenrola.</a:t>
            </a:r>
            <a:endParaRPr lang="pt-PT" sz="4000" dirty="0"/>
          </a:p>
        </p:txBody>
      </p:sp>
      <p:sp>
        <p:nvSpPr>
          <p:cNvPr id="9" name="Sorriso 8"/>
          <p:cNvSpPr/>
          <p:nvPr/>
        </p:nvSpPr>
        <p:spPr>
          <a:xfrm>
            <a:off x="3923928" y="4149080"/>
            <a:ext cx="1440160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Confluê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36</Words>
  <Application>Microsoft Office PowerPoint</Application>
  <PresentationFormat>Apresentação no Ecrã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Confluência</vt:lpstr>
      <vt:lpstr>Diapositivo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Dora</dc:creator>
  <cp:lastModifiedBy>Dora</cp:lastModifiedBy>
  <cp:revision>2</cp:revision>
  <dcterms:created xsi:type="dcterms:W3CDTF">2013-12-29T21:57:34Z</dcterms:created>
  <dcterms:modified xsi:type="dcterms:W3CDTF">2013-12-29T22:01:53Z</dcterms:modified>
</cp:coreProperties>
</file>