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60" r:id="rId4"/>
    <p:sldId id="261" r:id="rId5"/>
    <p:sldId id="259" r:id="rId6"/>
    <p:sldId id="258" r:id="rId7"/>
    <p:sldId id="263" r:id="rId8"/>
    <p:sldId id="265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9DD722-1AEC-4ADE-BDDC-5CE1211BD1B5}" type="datetimeFigureOut">
              <a:rPr lang="pt-PT" smtClean="0"/>
              <a:t>25-08-2014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7EFFAF-0115-434D-9F19-2DBA3F442D49}" type="slidenum">
              <a:rPr lang="pt-PT" smtClean="0"/>
              <a:t>‹nº›</a:t>
            </a:fld>
            <a:endParaRPr lang="pt-PT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GRUPOS CONSTITUINTES </a:t>
            </a:r>
            <a:b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itchFamily="34" charset="0"/>
              </a:rPr>
            </a:b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DA FRASE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C:\Documents and Settings\Dora\Ambiente de trabalho\SITE julho 14 varios\Imagens site\SITE DORA julho 14\mochila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3019425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GRUPOS CONSTITUINTES </a:t>
            </a:r>
            <a:r>
              <a:rPr lang="pt-P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DA </a:t>
            </a:r>
            <a:r>
              <a:rPr lang="pt-P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FRASE</a:t>
            </a:r>
            <a:endParaRPr lang="pt-PT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b="1" dirty="0" smtClean="0"/>
              <a:t>Uma frase é constituída por </a:t>
            </a:r>
            <a:r>
              <a:rPr lang="pt-PT" b="1" u="sng" dirty="0" smtClean="0"/>
              <a:t>grupos</a:t>
            </a:r>
            <a:r>
              <a:rPr lang="pt-PT" b="1" dirty="0" smtClean="0"/>
              <a:t> que se relacionam entre si.</a:t>
            </a:r>
            <a:endParaRPr lang="pt-PT" dirty="0" smtClean="0"/>
          </a:p>
          <a:p>
            <a:pPr algn="just">
              <a:buNone/>
            </a:pPr>
            <a:endParaRPr lang="pt-PT" dirty="0" smtClean="0"/>
          </a:p>
          <a:p>
            <a:pPr algn="just"/>
            <a:r>
              <a:rPr lang="pt-PT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Grupo nominal e grupo verbal</a:t>
            </a:r>
            <a:endParaRPr lang="pt-PT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algn="just">
              <a:buNone/>
            </a:pPr>
            <a:r>
              <a:rPr lang="pt-PT" b="1" dirty="0" smtClean="0"/>
              <a:t>   No </a:t>
            </a:r>
            <a:r>
              <a:rPr lang="pt-PT" b="1" dirty="0" smtClean="0"/>
              <a:t>geral, as frases simples podem ser divididas em 2 grupos: o grupo nominal e o grupo verbal.</a:t>
            </a:r>
            <a:endParaRPr lang="pt-PT" dirty="0" smtClean="0"/>
          </a:p>
          <a:p>
            <a:pPr algn="just"/>
            <a:r>
              <a:rPr lang="pt-PT" b="1" dirty="0" smtClean="0"/>
              <a:t>│O elemento principal do grupo nominal é o nome.</a:t>
            </a:r>
            <a:endParaRPr lang="pt-PT" dirty="0" smtClean="0"/>
          </a:p>
          <a:p>
            <a:pPr algn="just"/>
            <a:r>
              <a:rPr lang="pt-PT" b="1" dirty="0" smtClean="0"/>
              <a:t>│O elemento principal do grupo verbal é o verbo.</a:t>
            </a: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GRUPOS CONSTITUINTES DA FRASE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FF0000"/>
                </a:solidFill>
                <a:latin typeface="Arial Black" pitchFamily="34" charset="0"/>
              </a:rPr>
              <a:t>O Francisco</a:t>
            </a:r>
            <a:r>
              <a:rPr lang="pt-PT" b="1" dirty="0" smtClean="0">
                <a:latin typeface="Arial Black" pitchFamily="34" charset="0"/>
              </a:rPr>
              <a:t> </a:t>
            </a:r>
            <a:r>
              <a:rPr lang="pt-PT" b="1" dirty="0" smtClean="0">
                <a:solidFill>
                  <a:srgbClr val="000099"/>
                </a:solidFill>
                <a:latin typeface="Arial Black" pitchFamily="34" charset="0"/>
              </a:rPr>
              <a:t>estuda</a:t>
            </a:r>
            <a:r>
              <a:rPr lang="pt-PT" b="1" dirty="0" smtClean="0">
                <a:latin typeface="Arial Black" pitchFamily="34" charset="0"/>
              </a:rPr>
              <a:t>.</a:t>
            </a:r>
          </a:p>
          <a:p>
            <a:endParaRPr lang="pt-PT" b="1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pt-PT" b="1" dirty="0" smtClean="0"/>
              <a:t>     Esta </a:t>
            </a:r>
            <a:r>
              <a:rPr lang="pt-PT" b="1" dirty="0" smtClean="0"/>
              <a:t>frase tem dois </a:t>
            </a:r>
            <a:r>
              <a:rPr lang="pt-PT" b="1" dirty="0" smtClean="0"/>
              <a:t>grupos constituintes:</a:t>
            </a:r>
            <a:endParaRPr lang="pt-PT" b="1" dirty="0" smtClean="0">
              <a:latin typeface="Arial Black" pitchFamily="34" charset="0"/>
            </a:endParaRPr>
          </a:p>
          <a:p>
            <a:pPr>
              <a:buNone/>
            </a:pPr>
            <a:endParaRPr lang="pt-PT" b="1" dirty="0" smtClean="0">
              <a:solidFill>
                <a:srgbClr val="FF0000"/>
              </a:solidFill>
            </a:endParaRPr>
          </a:p>
          <a:p>
            <a:r>
              <a:rPr lang="pt-PT" sz="2800" b="1" dirty="0" smtClean="0">
                <a:solidFill>
                  <a:srgbClr val="FF0000"/>
                </a:solidFill>
              </a:rPr>
              <a:t>O </a:t>
            </a:r>
            <a:r>
              <a:rPr lang="pt-PT" sz="2800" b="1" dirty="0" smtClean="0">
                <a:solidFill>
                  <a:srgbClr val="FF0000"/>
                </a:solidFill>
              </a:rPr>
              <a:t>Francisco   </a:t>
            </a:r>
            <a:r>
              <a:rPr lang="pt-PT" sz="2800" b="1" dirty="0" smtClean="0">
                <a:solidFill>
                  <a:srgbClr val="FF0000"/>
                </a:solidFill>
              </a:rPr>
              <a:t>»»»»  GRUPO </a:t>
            </a:r>
            <a:r>
              <a:rPr lang="pt-PT" sz="2800" b="1" dirty="0" smtClean="0">
                <a:solidFill>
                  <a:srgbClr val="FF0000"/>
                </a:solidFill>
              </a:rPr>
              <a:t>NOMINAL  </a:t>
            </a:r>
          </a:p>
          <a:p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estuda  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»»»»    GRUPO </a:t>
            </a:r>
            <a:r>
              <a:rPr lang="pt-PT" b="1" dirty="0" smtClean="0">
                <a:solidFill>
                  <a:schemeClr val="accent1">
                    <a:lumMod val="75000"/>
                  </a:schemeClr>
                </a:solidFill>
              </a:rPr>
              <a:t>VERBAL 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GRUPOS CONSTITUINTES DA FRASE</a:t>
            </a:r>
            <a:endParaRPr lang="pt-PT" sz="2800" dirty="0"/>
          </a:p>
        </p:txBody>
      </p:sp>
      <p:pic>
        <p:nvPicPr>
          <p:cNvPr id="2050" name="Picture 2" descr="C:\Documents and Settings\Dora\Ambiente de trabalho\Grupos da frase\g adjetival\g adjetival-1- informaç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8172400" cy="52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GRUPOS CONSTITUINTES DA FRASE</a:t>
            </a:r>
            <a:endParaRPr lang="pt-PT" sz="2800" dirty="0"/>
          </a:p>
        </p:txBody>
      </p:sp>
      <p:pic>
        <p:nvPicPr>
          <p:cNvPr id="3074" name="Picture 2" descr="C:\Documents and Settings\Dora\Ambiente de trabalho\Grupos da frase\g adverbial\g adverbial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43813"/>
            <a:ext cx="8172400" cy="5614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Dora\Ambiente de trabalho\Grupos da frase\g adverbial\g adverbial-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Dora\Ambiente de trabalho\Grupos da frase\g adverbial\g adverbial--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195" y="0"/>
            <a:ext cx="819080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GRUPOS CONSTITUINTES DA FRASE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b="1" dirty="0" smtClean="0">
                <a:latin typeface="+mj-lt"/>
              </a:rPr>
              <a:t>O 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grupo 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preposicional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pt-PT" b="1" dirty="0" smtClean="0">
                <a:latin typeface="+mj-lt"/>
              </a:rPr>
              <a:t>é sempre introduzido por uma preposição que surge, habitualmente, acompanhada por nomes.</a:t>
            </a:r>
            <a:endParaRPr lang="pt-PT" dirty="0" smtClean="0">
              <a:latin typeface="+mj-lt"/>
            </a:endParaRPr>
          </a:p>
          <a:p>
            <a:pPr>
              <a:buNone/>
            </a:pPr>
            <a:r>
              <a:rPr lang="pt-PT" b="1" dirty="0" smtClean="0">
                <a:latin typeface="+mj-lt"/>
              </a:rPr>
              <a:t>│  Ex: Nasceram três tigres brancos </a:t>
            </a:r>
          </a:p>
          <a:p>
            <a:pPr>
              <a:buNone/>
            </a:pP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  no zoo</a:t>
            </a:r>
            <a:r>
              <a:rPr lang="pt-PT" b="1" dirty="0" smtClean="0">
                <a:latin typeface="+mj-lt"/>
              </a:rPr>
              <a:t>.</a:t>
            </a:r>
            <a:endParaRPr lang="pt-PT" dirty="0" smtClean="0">
              <a:latin typeface="+mj-lt"/>
            </a:endParaRPr>
          </a:p>
          <a:p>
            <a:pPr>
              <a:buNone/>
            </a:pPr>
            <a:r>
              <a:rPr lang="pt-PT" dirty="0" smtClean="0">
                <a:latin typeface="+mj-lt"/>
              </a:rPr>
              <a:t>	</a:t>
            </a:r>
            <a:r>
              <a:rPr lang="pt-PT" dirty="0" smtClean="0">
                <a:latin typeface="+mj-lt"/>
              </a:rPr>
              <a:t>       </a:t>
            </a:r>
          </a:p>
          <a:p>
            <a:pPr>
              <a:buNone/>
            </a:pP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Grupo </a:t>
            </a:r>
            <a:r>
              <a:rPr lang="pt-P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preposicional</a:t>
            </a:r>
            <a:endParaRPr lang="pt-PT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PT" dirty="0" smtClean="0">
                <a:latin typeface="+mj-lt"/>
              </a:rPr>
              <a:t> </a:t>
            </a:r>
          </a:p>
          <a:p>
            <a:endParaRPr lang="pt-PT" dirty="0"/>
          </a:p>
        </p:txBody>
      </p:sp>
      <p:sp>
        <p:nvSpPr>
          <p:cNvPr id="4" name="Seta para baixo 3"/>
          <p:cNvSpPr/>
          <p:nvPr/>
        </p:nvSpPr>
        <p:spPr>
          <a:xfrm>
            <a:off x="2051720" y="4653136"/>
            <a:ext cx="549775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133</Words>
  <Application>Microsoft Office PowerPoint</Application>
  <PresentationFormat>Apresentação no Ecrã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Solstício</vt:lpstr>
      <vt:lpstr>GRUPOS CONSTITUINTES  DA FRASE</vt:lpstr>
      <vt:lpstr>GRUPOS CONSTITUINTES DA FRASE</vt:lpstr>
      <vt:lpstr>GRUPOS CONSTITUINTES DA FRASE</vt:lpstr>
      <vt:lpstr>GRUPOS CONSTITUINTES DA FRASE</vt:lpstr>
      <vt:lpstr>GRUPOS CONSTITUINTES DA FRASE</vt:lpstr>
      <vt:lpstr>Diapositivo 6</vt:lpstr>
      <vt:lpstr>Diapositivo 7</vt:lpstr>
      <vt:lpstr>GRUPOS CONSTITUINTES DA FRASE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Dora</dc:creator>
  <cp:lastModifiedBy>Dora</cp:lastModifiedBy>
  <cp:revision>13</cp:revision>
  <dcterms:created xsi:type="dcterms:W3CDTF">2014-08-25T13:47:13Z</dcterms:created>
  <dcterms:modified xsi:type="dcterms:W3CDTF">2014-08-25T14:13:17Z</dcterms:modified>
</cp:coreProperties>
</file>