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3" r:id="rId3"/>
    <p:sldId id="257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exão rect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25" name="Subtítu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31" name="Marcador de Posição da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68AEFE6-9AA8-4342-8B52-2303F334CAA3}" type="datetimeFigureOut">
              <a:rPr lang="pt-PT" smtClean="0"/>
              <a:pPr/>
              <a:t>19-03-2016</a:t>
            </a:fld>
            <a:endParaRPr lang="pt-PT"/>
          </a:p>
        </p:txBody>
      </p:sp>
      <p:sp>
        <p:nvSpPr>
          <p:cNvPr id="18" name="Marcador de Posição do Rodapé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E226D1C-B71F-4E46-9F88-DA36DAD1721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8AEFE6-9AA8-4342-8B52-2303F334CAA3}" type="datetimeFigureOut">
              <a:rPr lang="pt-PT" smtClean="0"/>
              <a:pPr/>
              <a:t>19-03-2016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226D1C-B71F-4E46-9F88-DA36DAD1721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68AEFE6-9AA8-4342-8B52-2303F334CAA3}" type="datetimeFigureOut">
              <a:rPr lang="pt-PT" smtClean="0"/>
              <a:pPr/>
              <a:t>19-03-2016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E226D1C-B71F-4E46-9F88-DA36DAD1721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8AEFE6-9AA8-4342-8B52-2303F334CAA3}" type="datetimeFigureOut">
              <a:rPr lang="pt-PT" smtClean="0"/>
              <a:pPr/>
              <a:t>19-03-2016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226D1C-B71F-4E46-9F88-DA36DAD1721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68AEFE6-9AA8-4342-8B52-2303F334CAA3}" type="datetimeFigureOut">
              <a:rPr lang="pt-PT" smtClean="0"/>
              <a:pPr/>
              <a:t>19-03-2016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E226D1C-B71F-4E46-9F88-DA36DAD1721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8AEFE6-9AA8-4342-8B52-2303F334CAA3}" type="datetimeFigureOut">
              <a:rPr lang="pt-PT" smtClean="0"/>
              <a:pPr/>
              <a:t>19-03-2016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226D1C-B71F-4E46-9F88-DA36DAD1721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8AEFE6-9AA8-4342-8B52-2303F334CAA3}" type="datetimeFigureOut">
              <a:rPr lang="pt-PT" smtClean="0"/>
              <a:pPr/>
              <a:t>19-03-2016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226D1C-B71F-4E46-9F88-DA36DAD1721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8AEFE6-9AA8-4342-8B52-2303F334CAA3}" type="datetimeFigureOut">
              <a:rPr lang="pt-PT" smtClean="0"/>
              <a:pPr/>
              <a:t>19-03-2016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226D1C-B71F-4E46-9F88-DA36DAD1721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68AEFE6-9AA8-4342-8B52-2303F334CAA3}" type="datetimeFigureOut">
              <a:rPr lang="pt-PT" smtClean="0"/>
              <a:pPr/>
              <a:t>19-03-2016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226D1C-B71F-4E46-9F88-DA36DAD1721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8AEFE6-9AA8-4342-8B52-2303F334CAA3}" type="datetimeFigureOut">
              <a:rPr lang="pt-PT" smtClean="0"/>
              <a:pPr/>
              <a:t>19-03-2016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226D1C-B71F-4E46-9F88-DA36DAD1721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8AEFE6-9AA8-4342-8B52-2303F334CAA3}" type="datetimeFigureOut">
              <a:rPr lang="pt-PT" smtClean="0"/>
              <a:pPr/>
              <a:t>19-03-2016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226D1C-B71F-4E46-9F88-DA36DAD17218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0" name="Marcador de Posição da Imagem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ângu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Marcador de Posição do Títu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1" name="Marcador de Posição do Tex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27" name="Marcador de Posição da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68AEFE6-9AA8-4342-8B52-2303F334CAA3}" type="datetimeFigureOut">
              <a:rPr lang="pt-PT" smtClean="0"/>
              <a:pPr/>
              <a:t>19-03-2016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16" name="Marcador de Posição do Número do Diapositivo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E226D1C-B71F-4E46-9F88-DA36DAD1721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pt/url?sa=i&amp;rct=j&amp;q=&amp;esrc=s&amp;frm=1&amp;source=images&amp;cd=&amp;cad=rja&amp;docid=RgWMWb4OqYTc1M&amp;tbnid=phUo1p7KARsQEM:&amp;ved=0CAUQjRw&amp;url=http://altograu.blogspot.com/2013/03/novas-atividades-orgaos-dos-sentidos-os.html&amp;ei=j7WlUaL5MYTs0gXAxYDIBw&amp;bvm=bv.47008514,d.ZGU&amp;psig=AFQjCNHH_C6uoS6DEElBxMDuExfaJq58qA&amp;ust=1369900763614170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smtClean="0"/>
              <a:t>Os cinco sentidos</a:t>
            </a:r>
            <a:endParaRPr lang="pt-P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2816"/>
            <a:ext cx="2705782" cy="2717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85252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2799720" y="727829"/>
            <a:ext cx="4004528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PT" sz="3600" b="1" dirty="0" smtClean="0"/>
              <a:t>Os cinco sentidos</a:t>
            </a:r>
            <a:endParaRPr lang="pt-PT" sz="3600" b="1" dirty="0"/>
          </a:p>
        </p:txBody>
      </p:sp>
      <p:sp>
        <p:nvSpPr>
          <p:cNvPr id="4" name="Rectângulo 3"/>
          <p:cNvSpPr/>
          <p:nvPr/>
        </p:nvSpPr>
        <p:spPr>
          <a:xfrm>
            <a:off x="251520" y="1988840"/>
            <a:ext cx="7488832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PT" sz="2800" dirty="0" smtClean="0">
                <a:latin typeface="Candara" pitchFamily="34" charset="0"/>
              </a:rPr>
              <a:t>Numa folha solta, cada um de vocês tem um minuto para escrever as palavras que lhe vêm à cabeça para cada um dos sentidos. </a:t>
            </a:r>
            <a:endParaRPr lang="pt-PT" sz="2800" dirty="0">
              <a:latin typeface="Candara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401108"/>
            <a:ext cx="4203597" cy="1368152"/>
          </a:xfrm>
          <a:prstGeom prst="rect">
            <a:avLst/>
          </a:prstGeom>
          <a:solidFill>
            <a:srgbClr val="FFFFFF">
              <a:shade val="8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="" xmlns:p14="http://schemas.microsoft.com/office/powerpoint/2010/main" val="217110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oDGzTFuwYCQ/UTO_JYJ9VuI/AAAAAAAAE-s/pn5kDoyrMZw/s1600/sentidos+(1)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038" t="20230" r="65388" b="41052"/>
          <a:stretch/>
        </p:blipFill>
        <p:spPr bwMode="auto">
          <a:xfrm>
            <a:off x="2699792" y="1484783"/>
            <a:ext cx="3456384" cy="358439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7779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3582" t="60873" r="13970"/>
          <a:stretch/>
        </p:blipFill>
        <p:spPr bwMode="auto">
          <a:xfrm>
            <a:off x="2411760" y="1412776"/>
            <a:ext cx="3672408" cy="3625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77150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270" t="59104" r="54905"/>
          <a:stretch/>
        </p:blipFill>
        <p:spPr bwMode="auto">
          <a:xfrm>
            <a:off x="2627784" y="1538133"/>
            <a:ext cx="3672408" cy="3745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896806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4153" r="34531" b="60896"/>
          <a:stretch/>
        </p:blipFill>
        <p:spPr bwMode="auto">
          <a:xfrm>
            <a:off x="2627784" y="1340768"/>
            <a:ext cx="3960440" cy="404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59768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4149" t="22000" r="2649" b="38593"/>
          <a:stretch/>
        </p:blipFill>
        <p:spPr bwMode="auto">
          <a:xfrm>
            <a:off x="2699792" y="1576017"/>
            <a:ext cx="3566254" cy="3464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08926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179512" y="692696"/>
            <a:ext cx="7992888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PT" dirty="0" smtClean="0">
                <a:latin typeface="Candara" pitchFamily="34" charset="0"/>
              </a:rPr>
              <a:t>Agora, entrega a folha com as palavras que escreveste ao colega que está sentado ao </a:t>
            </a:r>
            <a:r>
              <a:rPr lang="pt-PT" dirty="0">
                <a:latin typeface="Candara" pitchFamily="34" charset="0"/>
              </a:rPr>
              <a:t>t</a:t>
            </a:r>
            <a:r>
              <a:rPr lang="pt-PT" dirty="0" smtClean="0">
                <a:latin typeface="Candara" pitchFamily="34" charset="0"/>
              </a:rPr>
              <a:t>eu lado direito e este deverá redigir um texto utilizando as palavras que recebeu.</a:t>
            </a:r>
            <a:endParaRPr lang="pt-PT" dirty="0">
              <a:latin typeface="Candara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132856"/>
            <a:ext cx="4896544" cy="4027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80924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</TotalTime>
  <Words>63</Words>
  <Application>Microsoft Office PowerPoint</Application>
  <PresentationFormat>Apresentação no Ecrã (4:3)</PresentationFormat>
  <Paragraphs>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9" baseType="lpstr">
      <vt:lpstr>Opulento</vt:lpstr>
      <vt:lpstr>Os cinco sentidos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</vt:vector>
  </TitlesOfParts>
  <Company>M. E. - GEPE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 cinco sentidos</dc:title>
  <dc:creator>Utilizador</dc:creator>
  <cp:lastModifiedBy>Dora</cp:lastModifiedBy>
  <cp:revision>8</cp:revision>
  <dcterms:created xsi:type="dcterms:W3CDTF">2013-05-29T08:00:25Z</dcterms:created>
  <dcterms:modified xsi:type="dcterms:W3CDTF">2016-03-19T17:56:52Z</dcterms:modified>
</cp:coreProperties>
</file>