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6" name="Marcador de Posição d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7" name="Marcador de Posição de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9" name="Marcador de Posição d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8" name="Marcador de Posição de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24" name="Marcador de Posição do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29" name="Marcador de Posição do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ção d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8AC849-86DC-4F29-AE70-EF476D8C03D4}" type="datetimeFigureOut">
              <a:rPr lang="pt-PT" smtClean="0"/>
              <a:pPr/>
              <a:t>25-08-2014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B1B62E-70C7-4ED7-8B5B-779911AEC66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43608" y="1480573"/>
            <a:ext cx="705678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Conto:</a:t>
            </a:r>
            <a:r>
              <a:rPr kumimoji="0" lang="pt-PT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é uma narrativa, normalmente curta e simples, que relata uma história inventada.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Conto Maravilhoso: </a:t>
            </a: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contém acontecimentos inverosímeis e personagens fantásticas, como bruxas, duendes, unicórnios, fadas… </a:t>
            </a:r>
            <a:endParaRPr kumimoji="0" lang="pt-PT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3608" y="33265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CONTO / CONTO MARAVILHOSO</a:t>
            </a:r>
            <a:endParaRPr lang="pt-PT" sz="3200" b="1" dirty="0">
              <a:solidFill>
                <a:schemeClr val="accent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pic>
        <p:nvPicPr>
          <p:cNvPr id="2" name="Picture 2" descr="colegio1-ar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0"/>
            <a:ext cx="16541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40</Words>
  <Application>Microsoft Office PowerPoint</Application>
  <PresentationFormat>Apresentação no Ecrã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Viagem</vt:lpstr>
      <vt:lpstr>Diapositivo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Dora</dc:creator>
  <cp:lastModifiedBy>Dora</cp:lastModifiedBy>
  <cp:revision>5</cp:revision>
  <dcterms:created xsi:type="dcterms:W3CDTF">2013-12-30T00:36:27Z</dcterms:created>
  <dcterms:modified xsi:type="dcterms:W3CDTF">2014-08-25T14:17:34Z</dcterms:modified>
</cp:coreProperties>
</file>